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302" r:id="rId4"/>
    <p:sldId id="301" r:id="rId5"/>
    <p:sldId id="261" r:id="rId6"/>
    <p:sldId id="297" r:id="rId7"/>
    <p:sldId id="298" r:id="rId8"/>
    <p:sldId id="300" r:id="rId9"/>
    <p:sldId id="303" r:id="rId10"/>
    <p:sldId id="281" r:id="rId11"/>
    <p:sldId id="305" r:id="rId12"/>
    <p:sldId id="306" r:id="rId13"/>
    <p:sldId id="307" r:id="rId14"/>
    <p:sldId id="308" r:id="rId15"/>
    <p:sldId id="309" r:id="rId16"/>
    <p:sldId id="282" r:id="rId17"/>
    <p:sldId id="310" r:id="rId18"/>
    <p:sldId id="313" r:id="rId19"/>
    <p:sldId id="311" r:id="rId20"/>
    <p:sldId id="312" r:id="rId21"/>
    <p:sldId id="283" r:id="rId22"/>
    <p:sldId id="316" r:id="rId23"/>
    <p:sldId id="314" r:id="rId24"/>
    <p:sldId id="318" r:id="rId25"/>
    <p:sldId id="317" r:id="rId26"/>
    <p:sldId id="284" r:id="rId27"/>
    <p:sldId id="279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69" r:id="rId39"/>
    <p:sldId id="271" r:id="rId40"/>
    <p:sldId id="272" r:id="rId41"/>
    <p:sldId id="273" r:id="rId42"/>
    <p:sldId id="274" r:id="rId43"/>
    <p:sldId id="270" r:id="rId44"/>
    <p:sldId id="275" r:id="rId45"/>
    <p:sldId id="262" r:id="rId46"/>
    <p:sldId id="268" r:id="rId47"/>
    <p:sldId id="296" r:id="rId48"/>
  </p:sldIdLst>
  <p:sldSz cx="9144000" cy="5143500" type="screen16x9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2443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391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4925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1163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7899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454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2353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8793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4670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401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5758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AD682-ECA5-4FB8-86DC-6345660BAB1C}" type="datetimeFigureOut">
              <a:rPr lang="es-PE" smtClean="0"/>
              <a:t>24/10/2018</a:t>
            </a:fld>
            <a:endParaRPr lang="es-P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1CDA9-1507-4C03-818A-DBF495CEACF2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3403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578"/>
            <a:ext cx="9144000" cy="6100763"/>
          </a:xfrm>
          <a:prstGeom prst="rect">
            <a:avLst/>
          </a:prstGeom>
        </p:spPr>
      </p:pic>
      <p:sp>
        <p:nvSpPr>
          <p:cNvPr id="3" name="Shape 222"/>
          <p:cNvSpPr/>
          <p:nvPr/>
        </p:nvSpPr>
        <p:spPr>
          <a:xfrm>
            <a:off x="-54261" y="-26899"/>
            <a:ext cx="9252520" cy="5334953"/>
          </a:xfrm>
          <a:prstGeom prst="rect">
            <a:avLst/>
          </a:prstGeom>
          <a:solidFill>
            <a:srgbClr val="0D0D0D">
              <a:alpha val="6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Shape 56"/>
          <p:cNvSpPr txBox="1"/>
          <p:nvPr/>
        </p:nvSpPr>
        <p:spPr>
          <a:xfrm>
            <a:off x="1043608" y="3164162"/>
            <a:ext cx="6856091" cy="86742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x-none" sz="2000" b="1" dirty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SHAPING IDEAS </a:t>
            </a:r>
            <a:r>
              <a:rPr lang="x-none" sz="2000" b="1" dirty="0" smtClean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I</a:t>
            </a:r>
            <a:r>
              <a:rPr lang="es-PE" sz="2000" b="1" dirty="0" smtClean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N</a:t>
            </a:r>
            <a:r>
              <a:rPr lang="x-none" sz="2000" b="1" dirty="0" smtClean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TO </a:t>
            </a:r>
            <a:endParaRPr lang="x-none" sz="2000" b="1" dirty="0">
              <a:solidFill>
                <a:srgbClr val="FFFFFF"/>
              </a:solidFill>
              <a:latin typeface="Trebuchet MS" panose="020B0603020202020204" pitchFamily="34" charset="0"/>
              <a:ea typeface="Roboto"/>
              <a:cs typeface="Roboto"/>
              <a:sym typeface="Roboto"/>
            </a:endParaRPr>
          </a:p>
          <a:p>
            <a:pPr algn="ctr"/>
            <a:r>
              <a:rPr lang="x-none" sz="2000" b="1" dirty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GREAT SOFTWARE PRODUCTS</a:t>
            </a:r>
          </a:p>
        </p:txBody>
      </p:sp>
      <p:pic>
        <p:nvPicPr>
          <p:cNvPr id="5" name="Picture 2" descr="C:\Users\amorales\Documents\Mis documentos\Logos\Belatrix Software - Imagotipo PN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0081" y="1712226"/>
            <a:ext cx="5923143" cy="12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ibarra\Desktop\Google Drive\0 -Documentos Paulina\00 - Institucional\7 - Presentaciones\PPT base interno\semi caratulas\semi caratulas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9193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006455" y="1779662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</a:t>
            </a:r>
            <a:r>
              <a:rPr lang="es-PE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Qué es </a:t>
            </a:r>
            <a:r>
              <a:rPr lang="es-PE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?</a:t>
            </a:r>
            <a:endParaRPr lang="es-PE" sz="28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¿Qué es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1. Tecnología de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Contenerizacion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742029"/>
            <a:ext cx="4345015" cy="24138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439" y="1734009"/>
            <a:ext cx="4164869" cy="24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¿Qué es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2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Package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Once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Deploy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Everywhere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8" y="1625730"/>
            <a:ext cx="4433491" cy="21380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620" y="1625730"/>
            <a:ext cx="4235059" cy="20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¿Qué es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3.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Engine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1026" name="Picture 2" descr="Docker Engine Components 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35568"/>
            <a:ext cx="3808715" cy="29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129608" y="1772815"/>
            <a:ext cx="4200365" cy="2955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lphaLcParenR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Daemon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: 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Recibe las peticiones del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Rest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API y administra las imágenes, contenedores, redes y volúmenes de datos.</a:t>
            </a:r>
          </a:p>
          <a:p>
            <a:pPr marL="457200" indent="-457200" algn="l">
              <a:buAutoNum type="alphaLcParenR"/>
            </a:pPr>
            <a:endParaRPr lang="es-PE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AutoNum type="alphaLcParenR"/>
            </a:pPr>
            <a:endParaRPr lang="es-PE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914400" lvl="1" indent="-457200">
              <a:buAutoNum type="alphaLcParenR"/>
            </a:pPr>
            <a:endParaRPr lang="es-PE" sz="1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914400" lvl="1" indent="-457200">
              <a:buAutoNum type="alphaLcParenR"/>
            </a:pPr>
            <a:endParaRPr lang="es-PE" sz="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914400" lvl="1" indent="-457200">
              <a:buAutoNum type="alphaLcParenR"/>
            </a:pPr>
            <a:endParaRPr lang="es-PE" sz="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AutoNum type="alphaLcParenR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Rest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API: 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Capa de Integración con terceros.</a:t>
            </a:r>
          </a:p>
          <a:p>
            <a:pPr marL="457200" indent="-457200" algn="l">
              <a:buAutoNum type="alphaLcParenR"/>
            </a:pPr>
            <a:endParaRPr lang="es-PE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AutoNum type="alphaLcParenR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CLI: 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Programas de línea de comando que interactúa con el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Rest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API.</a:t>
            </a:r>
          </a:p>
          <a:p>
            <a:pPr marL="457200" indent="-457200" algn="l">
              <a:buAutoNum type="alphaLcParenR"/>
            </a:pPr>
            <a:endParaRPr lang="es-PE" sz="14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9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¿Qué es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4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Architecture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318" y="1491630"/>
            <a:ext cx="5772198" cy="31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¿Qué es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5. Separación de Recursos.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3" y="1760413"/>
            <a:ext cx="3503678" cy="20374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976" y="1730391"/>
            <a:ext cx="5464106" cy="19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9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ibarra\Desktop\Google Drive\0 -Documentos Paulina\00 - Institucional\7 - Presentaciones\PPT base interno\semi caratulas\semi caratulas-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39" y="-164553"/>
            <a:ext cx="3054263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987824" y="182489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7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2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y Arquitectura de Software</a:t>
            </a:r>
            <a:endParaRPr lang="es-PE" sz="27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y Arquitectura de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1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 Arquitecturas Clásicas (1): Monolitos MVC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32040" y="1867134"/>
            <a:ext cx="3754760" cy="1591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Arquitecturas: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Capa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Development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Único Despliegue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Deployment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Nivel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Runtime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PE" sz="14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066" y="1755169"/>
            <a:ext cx="2092369" cy="7095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8" y="1755169"/>
            <a:ext cx="2155978" cy="10687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19" y="3056134"/>
            <a:ext cx="2132317" cy="7885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747" y="3056134"/>
            <a:ext cx="2451539" cy="13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y Arquitectura de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2. Arquitecturas Clásicas (2): Distribuido - SOA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32040" y="1867134"/>
            <a:ext cx="3754760" cy="1591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Arquitecturas: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Nivel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Development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Despliegue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Deployment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Nivel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Runtime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PE" sz="14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563638"/>
            <a:ext cx="4092124" cy="29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y Arquitectura de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3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 Arquitecturas Modernas (1): SPA +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Rest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API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32040" y="1867134"/>
            <a:ext cx="3754760" cy="1591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Arquitecturas: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Nivel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Development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Despliegue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Deployment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Nivel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Runtime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PE" sz="14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" y="1601788"/>
            <a:ext cx="1854892" cy="74268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3" y="2459038"/>
            <a:ext cx="1879257" cy="627635"/>
          </a:xfrm>
          <a:prstGeom prst="rect">
            <a:avLst/>
          </a:prstGeom>
        </p:spPr>
      </p:pic>
      <p:pic>
        <p:nvPicPr>
          <p:cNvPr id="5122" name="Picture 2" descr="Resultado de imagen para spring boo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64" y="1601213"/>
            <a:ext cx="1724995" cy="56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764" y="2254991"/>
            <a:ext cx="1906196" cy="70325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764" y="3187379"/>
            <a:ext cx="1832070" cy="57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-34566"/>
            <a:ext cx="7848872" cy="51986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43809" y="-13100"/>
            <a:ext cx="6300192" cy="5148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563888" y="627535"/>
            <a:ext cx="4894312" cy="2072804"/>
          </a:xfrm>
        </p:spPr>
        <p:txBody>
          <a:bodyPr/>
          <a:lstStyle/>
          <a:p>
            <a:r>
              <a:rPr lang="es-PE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endParaRPr lang="es-PE" b="1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7944" y="2914650"/>
            <a:ext cx="4392488" cy="1313284"/>
          </a:xfrm>
        </p:spPr>
        <p:txBody>
          <a:bodyPr/>
          <a:lstStyle/>
          <a:p>
            <a:r>
              <a:rPr lang="es-PE" dirty="0" smtClean="0">
                <a:latin typeface="Trebuchet MS" pitchFamily="34" charset="0"/>
                <a:ea typeface="Roboto" pitchFamily="2" charset="0"/>
              </a:rPr>
              <a:t>Guido M. Mantilla T. </a:t>
            </a:r>
            <a:endParaRPr lang="es-PE" dirty="0"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Picture 2" descr="C:\Users\amorales\Documents\Mis documentos\Logos\Belatrix Software - Imagotipo PN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336" y="4721558"/>
            <a:ext cx="1349056" cy="2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68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y Arquitectura de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4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 Arquitecturas Modernas (2): Distribuido -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Microservicios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32040" y="1867134"/>
            <a:ext cx="3754760" cy="1591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Arquitecturas: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Nivel Masivo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Development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Despliegue Masivo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Deployment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Multi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Nivel Masivo (</a:t>
            </a:r>
            <a:r>
              <a:rPr lang="es-PE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Runtime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PE" sz="14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56" y="1635646"/>
            <a:ext cx="4244292" cy="274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barra\Desktop\Google Drive\0 -Documentos Paulina\00 - Institucional\7 - Presentaciones\PPT base interno\semi caratulas\semi caratulas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3" y="-69193"/>
            <a:ext cx="2992437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/>
          </a:bodyPr>
          <a:lstStyle/>
          <a:p>
            <a:pPr algn="l"/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7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2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y </a:t>
            </a:r>
            <a:r>
              <a:rPr lang="es-PE" sz="27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DevOps</a:t>
            </a:r>
            <a:endParaRPr lang="es-PE" sz="27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y </a:t>
            </a:r>
            <a:r>
              <a:rPr lang="es-PE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DevOps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1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 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Categorías 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 Herramientas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515156"/>
            <a:ext cx="3384376" cy="324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y </a:t>
            </a:r>
            <a:r>
              <a:rPr lang="es-PE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DevOps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2. Flujo de Despliegue Automatizado y Continuo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3" y="1595766"/>
            <a:ext cx="6139895" cy="15428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432" y="2965385"/>
            <a:ext cx="5925197" cy="16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3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barra\Desktop\Google Drive\0 -Documentos Paulina\00 - Institucional\7 - Presentaciones\PPT base interno\semi caratulas\semi caratulas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9193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Referencias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915565"/>
            <a:ext cx="5806214" cy="381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for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Java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Developers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– Safari Online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PE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Managing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containers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with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–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Pluralsight</a:t>
            </a:r>
            <a:endParaRPr lang="es-PE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PE" sz="14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 Mastery: The Complete Toolset From a Docker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Captain –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Udemy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CO" sz="14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Official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Documentation</a:t>
            </a:r>
            <a:endParaRPr lang="es-PE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PE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PE" sz="14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5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578"/>
            <a:ext cx="9144000" cy="6100763"/>
          </a:xfrm>
          <a:prstGeom prst="rect">
            <a:avLst/>
          </a:prstGeom>
        </p:spPr>
      </p:pic>
      <p:sp>
        <p:nvSpPr>
          <p:cNvPr id="3" name="Shape 222"/>
          <p:cNvSpPr/>
          <p:nvPr/>
        </p:nvSpPr>
        <p:spPr>
          <a:xfrm>
            <a:off x="-108520" y="714"/>
            <a:ext cx="9252520" cy="533495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-108520" y="1435050"/>
            <a:ext cx="9252520" cy="207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b="1" dirty="0" smtClean="0">
                <a:solidFill>
                  <a:schemeClr val="bg1"/>
                </a:solidFill>
                <a:latin typeface="Trebuchet MS" pitchFamily="34" charset="0"/>
                <a:ea typeface="Roboto" pitchFamily="2" charset="0"/>
              </a:rPr>
              <a:t>Muchas Gracias</a:t>
            </a:r>
            <a:endParaRPr lang="es-PE" b="1" dirty="0">
              <a:solidFill>
                <a:schemeClr val="bg1"/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30" y="4443958"/>
            <a:ext cx="2861037" cy="6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barra\Desktop\Google Drive\0 -Documentos Paulina\00 - Institucional\7 - Presentaciones\PPT base interno\semi caratulas\semi caratulas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9193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barra\Desktop\Google Drive\0 -Documentos Paulina\00 - Institucional\7 - Presentaciones\PPT base interno\semi caratulas\semi caratulas-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53658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barra\Desktop\Google Drive\0 -Documentos Paulina\00 - Institucional\7 - Presentaciones\PPT base interno\semi caratulas\semi caratulas-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824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ibarra\Desktop\Google Drive\0 -Documentos Paulina\00 - Institucional\7 - Presentaciones\PPT base interno\semi caratulas\semi caratulas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23" y="-65435"/>
            <a:ext cx="2992437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Agenda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5806214" cy="20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P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¿Cómo se llega a los contenedores</a:t>
            </a:r>
            <a:r>
              <a:rPr lang="es-PE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?</a:t>
            </a:r>
            <a:endParaRPr lang="es-PE" sz="26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P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¿Qué es </a:t>
            </a:r>
            <a:r>
              <a:rPr lang="es-PE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?</a:t>
            </a:r>
            <a:endParaRPr lang="es-PE" sz="26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PE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y Arquitectura de </a:t>
            </a:r>
            <a:r>
              <a:rPr lang="es-PE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Software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PE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Docker</a:t>
            </a:r>
            <a:r>
              <a:rPr lang="es-PE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y </a:t>
            </a:r>
            <a:r>
              <a:rPr lang="es-PE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DevOps</a:t>
            </a:r>
            <a:endParaRPr lang="es-PE" sz="24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algn="l"/>
            <a:endParaRPr lang="es-PE" sz="24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algn="l"/>
            <a:endParaRPr lang="es-PE" sz="26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algn="l"/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1028" name="Picture 4" descr="C:\Users\mibarra\Desktop\Google Drive\0 -Documentos Paulina\00 - Institucional\7 - Presentaciones\PPT base interno\semi caratulas\semi caratulas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2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ibarra\Desktop\Google Drive\0 -Documentos Paulina\00 - Institucional\7 - Presentaciones\PPT base interno\semi caratulas\semi caratulas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9193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ibarra\Desktop\Google Drive\0 -Documentos Paulina\00 - Institucional\7 - Presentaciones\PPT base interno\semi caratulas\semi caratulas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ibarra\Desktop\Google Drive\0 -Documentos Paulina\00 - Institucional\7 - Presentaciones\PPT base interno\semi caratulas\semi caratulas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3" y="-65435"/>
            <a:ext cx="2992437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ibarra\Desktop\Google Drive\0 -Documentos Paulina\00 - Institucional\7 - Presentaciones\PPT base interno\semi caratulas\semi caratulas-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ibarra\Desktop\Google Drive\0 -Documentos Paulina\00 - Institucional\7 - Presentaciones\PPT base interno\semi caratulas\semi caratulas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83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ibarra\Desktop\Google Drive\0 -Documentos Paulina\00 - Institucional\7 - Presentaciones\PPT base interno\semi caratulas\semi caratulas-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83" y="-67149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ibarra\Desktop\Google Drive\0 -Documentos Paulina\00 - Institucional\7 - Presentaciones\PPT base interno\semi caratulas\semi caratulas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ibarra\Desktop\Google Drive\0 -Documentos Paulina\00 - Institucional\7 - Presentaciones\PPT base interno\semi caratulas\semi caratulas-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3" y="-65435"/>
            <a:ext cx="2992437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6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"/>
            <a:ext cx="9144000" cy="514470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3200" b="1" dirty="0" smtClean="0">
                <a:solidFill>
                  <a:schemeClr val="bg1"/>
                </a:solidFill>
                <a:latin typeface="Trebuchet MS" pitchFamily="34" charset="0"/>
                <a:ea typeface="Roboto" pitchFamily="2" charset="0"/>
              </a:rPr>
              <a:t>Título del separador</a:t>
            </a:r>
            <a:endParaRPr lang="es-PE" sz="3200" b="1" dirty="0">
              <a:solidFill>
                <a:schemeClr val="bg1"/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1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300057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r="23742"/>
          <a:stretch/>
        </p:blipFill>
        <p:spPr>
          <a:xfrm flipH="1">
            <a:off x="0" y="-1"/>
            <a:ext cx="2987824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/>
          </a:bodyPr>
          <a:lstStyle/>
          <a:p>
            <a:pPr algn="l"/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¿Cómo se llega a los contenedores?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17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1368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435486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2939997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3134969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1896146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" r="-114"/>
          <a:stretch/>
        </p:blipFill>
        <p:spPr>
          <a:xfrm>
            <a:off x="-180528" y="-106694"/>
            <a:ext cx="9361040" cy="5270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276917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3"/>
            <a:ext cx="9144000" cy="5144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920340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578"/>
            <a:ext cx="9144000" cy="6100763"/>
          </a:xfrm>
          <a:prstGeom prst="rect">
            <a:avLst/>
          </a:prstGeom>
        </p:spPr>
      </p:pic>
      <p:sp>
        <p:nvSpPr>
          <p:cNvPr id="3" name="Shape 222"/>
          <p:cNvSpPr/>
          <p:nvPr/>
        </p:nvSpPr>
        <p:spPr>
          <a:xfrm>
            <a:off x="-108520" y="714"/>
            <a:ext cx="9252520" cy="533495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-108520" y="1435050"/>
            <a:ext cx="9252520" cy="207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b="1" dirty="0" smtClean="0">
                <a:solidFill>
                  <a:schemeClr val="bg1"/>
                </a:solidFill>
                <a:latin typeface="Trebuchet MS" pitchFamily="34" charset="0"/>
                <a:ea typeface="Roboto" pitchFamily="2" charset="0"/>
              </a:rPr>
              <a:t>Muchas Gracias</a:t>
            </a:r>
            <a:endParaRPr lang="es-PE" b="1" dirty="0">
              <a:solidFill>
                <a:schemeClr val="bg1"/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30" y="4443958"/>
            <a:ext cx="2861037" cy="6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¿Cómo se llega a los contenedores?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1. Aprovisionamiento de Servidores Físicos.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517" y="842581"/>
            <a:ext cx="1719748" cy="115088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4808" y="266736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lphaLcParenR"/>
            </a:pP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Tiempos largos</a:t>
            </a:r>
          </a:p>
          <a:p>
            <a:pPr marL="457200" indent="-457200" algn="l">
              <a:buAutoNum type="alphaLcParenR"/>
            </a:pP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Algo gasto de capital al inicio</a:t>
            </a:r>
          </a:p>
          <a:p>
            <a:pPr marL="457200" indent="-457200" algn="l">
              <a:buAutoNum type="alphaLcParenR"/>
            </a:pP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Alto gasto operativo </a:t>
            </a:r>
          </a:p>
          <a:p>
            <a:pPr marL="457200" indent="-457200" algn="l">
              <a:buAutoNum type="alphaLcParenR"/>
            </a:pP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Un aplicativo por grupo de servidores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908" y="2626361"/>
            <a:ext cx="3762164" cy="18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¿Cómo se llega a los contenedores?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2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 Aprovisionamiento de Maquinas Virtuales.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1000" y="213969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lphaLcParenR"/>
            </a:pP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Tiempos largos aprovisionamiento</a:t>
            </a:r>
          </a:p>
          <a:p>
            <a:pPr marL="457200" indent="-457200" algn="l">
              <a:buAutoNum type="alphaLcParenR"/>
            </a:pP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Algo gasto de capital al inicio</a:t>
            </a:r>
          </a:p>
          <a:p>
            <a:pPr marL="457200" indent="-457200" algn="l">
              <a:buAutoNum type="alphaLcParenR"/>
            </a:pP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Alto gasto operativo</a:t>
            </a:r>
          </a:p>
          <a:p>
            <a:pPr marL="457200" indent="-457200" algn="l">
              <a:buAutoNum type="alphaLcParenR"/>
            </a:pP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Varios aplicativos por grupo de servidores </a:t>
            </a:r>
          </a:p>
          <a:p>
            <a:pPr marL="457200" indent="-457200" algn="l">
              <a:buAutoNum type="alphaLcParenR"/>
            </a:pP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201" y="2139699"/>
            <a:ext cx="3771131" cy="24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¿Cómo se llega a los contenedores?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3.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Hypervisor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Architecture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1000" y="2139698"/>
            <a:ext cx="8229600" cy="1656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Por cada sistema operativo:</a:t>
            </a:r>
          </a:p>
          <a:p>
            <a:pPr marL="457200" indent="-457200" algn="l">
              <a:buAutoNum type="alphaLcParenR"/>
            </a:pP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Asignación de CPU de la maquina física</a:t>
            </a:r>
          </a:p>
          <a:p>
            <a:pPr marL="457200" indent="-457200" algn="l">
              <a:buAutoNum type="alphaLcParenR"/>
            </a:pPr>
            <a:r>
              <a:rPr lang="es-PE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Asignación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de RAM de la maquina física</a:t>
            </a:r>
          </a:p>
          <a:p>
            <a:pPr marL="457200" indent="-457200" algn="l">
              <a:buAutoNum type="alphaLcParenR"/>
            </a:pPr>
            <a:r>
              <a:rPr lang="es-PE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Asignación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de Disco de la maquina física</a:t>
            </a:r>
          </a:p>
          <a:p>
            <a:pPr marL="457200" indent="-457200" algn="l">
              <a:buAutoNum type="alphaLcParenR"/>
            </a:pP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Costos de licenciamiento</a:t>
            </a:r>
          </a:p>
          <a:p>
            <a:pPr marL="457200" indent="-457200" algn="l">
              <a:buAutoNum type="alphaLcParenR"/>
            </a:pP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Administración, parcheado y monitoreo</a:t>
            </a:r>
          </a:p>
          <a:p>
            <a:pPr marL="457200" indent="-457200" algn="l">
              <a:buAutoNum type="alphaLcParenR"/>
            </a:pPr>
            <a:endParaRPr lang="es-PE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AutoNum type="alphaLcParenR"/>
            </a:pPr>
            <a:endParaRPr lang="es-PE" sz="14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93" y="1036506"/>
            <a:ext cx="3028307" cy="35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¿Cómo se llega a los contenedores?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4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Container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</a:t>
            </a:r>
            <a:r>
              <a:rPr lang="es-P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Architecture</a:t>
            </a:r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.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1000" y="2139698"/>
            <a:ext cx="8229600" cy="1656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lphaLcParenR"/>
            </a:pP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Optimización de CPU de la maquina física</a:t>
            </a:r>
          </a:p>
          <a:p>
            <a:pPr marL="457200" indent="-457200" algn="l">
              <a:buAutoNum type="alphaLcParenR"/>
            </a:pPr>
            <a:r>
              <a:rPr lang="es-PE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Optimización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de RAM de la maquina física</a:t>
            </a:r>
          </a:p>
          <a:p>
            <a:pPr marL="457200" indent="-457200" algn="l">
              <a:buAutoNum type="alphaLcParenR"/>
            </a:pPr>
            <a:r>
              <a:rPr lang="es-PE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Optimización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de Disco de la maquina física</a:t>
            </a:r>
          </a:p>
          <a:p>
            <a:pPr marL="457200" indent="-457200" algn="l">
              <a:buAutoNum type="alphaLcParenR"/>
            </a:pPr>
            <a:r>
              <a:rPr lang="es-PE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Optimización </a:t>
            </a: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de Costos de licenciamiento</a:t>
            </a:r>
          </a:p>
          <a:p>
            <a:pPr marL="457200" indent="-457200" algn="l">
              <a:buAutoNum type="alphaLcParenR"/>
            </a:pPr>
            <a:r>
              <a:rPr lang="es-P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Optimización Operativa</a:t>
            </a:r>
          </a:p>
          <a:p>
            <a:pPr marL="457200" indent="-457200" algn="l">
              <a:buAutoNum type="alphaLcParenR"/>
            </a:pPr>
            <a:endParaRPr lang="es-PE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  <a:p>
            <a:pPr marL="457200" indent="-457200" algn="l">
              <a:buAutoNum type="alphaLcParenR"/>
            </a:pPr>
            <a:endParaRPr lang="es-PE" sz="14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582" y="1745738"/>
            <a:ext cx="4929840" cy="27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¿Cómo se llega a los contenedores?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808" y="91556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Comparación</a:t>
            </a:r>
            <a:endParaRPr lang="es-PE" sz="20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563638"/>
            <a:ext cx="6682522" cy="30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8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617</Words>
  <Application>Microsoft Office PowerPoint</Application>
  <PresentationFormat>Presentación en pantalla (16:9)</PresentationFormat>
  <Paragraphs>135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Calibri</vt:lpstr>
      <vt:lpstr>Roboto</vt:lpstr>
      <vt:lpstr>Trebuchet MS</vt:lpstr>
      <vt:lpstr>Office Theme</vt:lpstr>
      <vt:lpstr>Presentación de PowerPoint</vt:lpstr>
      <vt:lpstr>Docker</vt:lpstr>
      <vt:lpstr>Agenda </vt:lpstr>
      <vt:lpstr>Presentación de PowerPoint</vt:lpstr>
      <vt:lpstr>¿Cómo se llega a los contenedores?</vt:lpstr>
      <vt:lpstr>¿Cómo se llega a los contenedores?</vt:lpstr>
      <vt:lpstr>¿Cómo se llega a los contenedores?</vt:lpstr>
      <vt:lpstr>¿Cómo se llega a los contenedores?</vt:lpstr>
      <vt:lpstr>¿Cómo se llega a los contenedores?</vt:lpstr>
      <vt:lpstr> </vt:lpstr>
      <vt:lpstr>¿Qué es Docker?</vt:lpstr>
      <vt:lpstr>¿Qué es Docker?</vt:lpstr>
      <vt:lpstr>¿Qué es Docker?</vt:lpstr>
      <vt:lpstr>¿Qué es Docker?</vt:lpstr>
      <vt:lpstr>¿Qué es Docker?</vt:lpstr>
      <vt:lpstr> </vt:lpstr>
      <vt:lpstr>Docker y Arquitectura de Software</vt:lpstr>
      <vt:lpstr>Docker y Arquitectura de Software</vt:lpstr>
      <vt:lpstr>Docker y Arquitectura de Software</vt:lpstr>
      <vt:lpstr>Docker y Arquitectura de Software</vt:lpstr>
      <vt:lpstr>Presentación de PowerPoint</vt:lpstr>
      <vt:lpstr>Docker y DevOps</vt:lpstr>
      <vt:lpstr>Docker y DevOps</vt:lpstr>
      <vt:lpstr>Referencias </vt:lpstr>
      <vt:lpstr>Presentación de PowerPoint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Groupon,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Karla Cerrón</dc:creator>
  <cp:lastModifiedBy>Guido Mauricio Mantilla Tarazona</cp:lastModifiedBy>
  <cp:revision>55</cp:revision>
  <dcterms:created xsi:type="dcterms:W3CDTF">2016-12-22T19:48:52Z</dcterms:created>
  <dcterms:modified xsi:type="dcterms:W3CDTF">2018-10-24T22:03:29Z</dcterms:modified>
</cp:coreProperties>
</file>